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203" autoAdjust="0"/>
  </p:normalViewPr>
  <p:slideViewPr>
    <p:cSldViewPr>
      <p:cViewPr>
        <p:scale>
          <a:sx n="62" d="100"/>
          <a:sy n="62" d="100"/>
        </p:scale>
        <p:origin x="-120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32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00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5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62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6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Τα μέρη του κόκκινου Λέιζερ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9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4400" u="sng" dirty="0" smtClean="0">
              <a:solidFill>
                <a:schemeClr val="bg1"/>
              </a:solidFill>
            </a:endParaRPr>
          </a:p>
        </p:txBody>
      </p:sp>
      <p:sp>
        <p:nvSpPr>
          <p:cNvPr id="22" name="Retângulo Arredondado 21"/>
          <p:cNvSpPr/>
          <p:nvPr/>
        </p:nvSpPr>
        <p:spPr>
          <a:xfrm>
            <a:off x="387881" y="4077072"/>
            <a:ext cx="1488752" cy="576064"/>
          </a:xfrm>
          <a:prstGeom prst="round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4BC9B"/>
                </a:solidFill>
              </a:rPr>
              <a:t>x</a:t>
            </a:r>
            <a:endParaRPr lang="en-US" dirty="0">
              <a:solidFill>
                <a:srgbClr val="54BC9B"/>
              </a:solidFill>
            </a:endParaRPr>
          </a:p>
        </p:txBody>
      </p:sp>
      <p:sp>
        <p:nvSpPr>
          <p:cNvPr id="23" name="Retângulo Arredondado 22"/>
          <p:cNvSpPr/>
          <p:nvPr/>
        </p:nvSpPr>
        <p:spPr>
          <a:xfrm>
            <a:off x="1911945" y="4077072"/>
            <a:ext cx="427807" cy="576064"/>
          </a:xfrm>
          <a:prstGeom prst="round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4BC9B"/>
                </a:solidFill>
              </a:rPr>
              <a:t>x</a:t>
            </a:r>
            <a:endParaRPr lang="en-US" dirty="0">
              <a:solidFill>
                <a:srgbClr val="54BC9B"/>
              </a:solidFill>
            </a:endParaRPr>
          </a:p>
        </p:txBody>
      </p:sp>
      <p:sp>
        <p:nvSpPr>
          <p:cNvPr id="24" name="Triângulo 23"/>
          <p:cNvSpPr/>
          <p:nvPr/>
        </p:nvSpPr>
        <p:spPr>
          <a:xfrm rot="16200000">
            <a:off x="4878602" y="783271"/>
            <a:ext cx="1193326" cy="7122467"/>
          </a:xfrm>
          <a:prstGeom prst="triangle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234000" y="1524001"/>
            <a:ext cx="85796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Ένα </a:t>
            </a:r>
            <a:r>
              <a:rPr lang="el-GR" sz="2800" b="1" spc="100" dirty="0" smtClean="0">
                <a:solidFill>
                  <a:srgbClr val="54BC9B"/>
                </a:solidFill>
              </a:rPr>
              <a:t>λέιζερ είναι ουσιαστικά </a:t>
            </a:r>
            <a:r>
              <a:rPr lang="el-GR" sz="2800" b="1" spc="100" dirty="0" smtClean="0">
                <a:solidFill>
                  <a:srgbClr val="54BC9B"/>
                </a:solidFill>
              </a:rPr>
              <a:t>μια συσκευή που </a:t>
            </a:r>
            <a:r>
              <a:rPr lang="el-GR" sz="2800" b="1" spc="100" dirty="0" smtClean="0">
                <a:solidFill>
                  <a:srgbClr val="54BC9B"/>
                </a:solidFill>
              </a:rPr>
              <a:t>κάνει δισεκατομμύρια άτομα να </a:t>
            </a:r>
            <a:r>
              <a:rPr lang="el-GR" sz="2800" b="1" spc="100" dirty="0" smtClean="0">
                <a:solidFill>
                  <a:srgbClr val="54BC9B"/>
                </a:solidFill>
              </a:rPr>
              <a:t>εκπέμπουν </a:t>
            </a:r>
            <a:r>
              <a:rPr lang="el-GR" sz="2800" b="1" spc="100" dirty="0" smtClean="0">
                <a:solidFill>
                  <a:srgbClr val="54BC9B"/>
                </a:solidFill>
              </a:rPr>
              <a:t>τρισεκατομμύρια φωτονίων (ελαφρά σωματίδια) όλα </a:t>
            </a:r>
            <a:r>
              <a:rPr lang="el-GR" sz="2800" b="1" spc="100" dirty="0" smtClean="0">
                <a:solidFill>
                  <a:srgbClr val="54BC9B"/>
                </a:solidFill>
              </a:rPr>
              <a:t>ταυτόχρονα. Έτσι ευθυγραμμίζονται και σχηματίζουν μια πραγματικά ..</a:t>
            </a:r>
            <a:br>
              <a:rPr lang="el-GR" sz="2800" b="1" spc="100" dirty="0" smtClean="0">
                <a:solidFill>
                  <a:srgbClr val="54BC9B"/>
                </a:solidFill>
              </a:rPr>
            </a:br>
            <a:r>
              <a:rPr lang="el-GR" sz="2800" b="1" spc="100" dirty="0" smtClean="0">
                <a:solidFill>
                  <a:srgbClr val="54BC9B"/>
                </a:solidFill>
              </a:rPr>
              <a:t/>
            </a:r>
            <a:br>
              <a:rPr lang="el-GR" sz="2800" b="1" spc="100" dirty="0" smtClean="0">
                <a:solidFill>
                  <a:srgbClr val="54BC9B"/>
                </a:solidFill>
              </a:rPr>
            </a:br>
            <a:r>
              <a:rPr lang="pt-BR" sz="2800" b="1" spc="100" dirty="0" smtClean="0">
                <a:solidFill>
                  <a:schemeClr val="bg1"/>
                </a:solidFill>
              </a:rPr>
              <a:t>                                 ...</a:t>
            </a:r>
            <a:r>
              <a:rPr lang="el-GR" sz="2800" b="1" spc="100" dirty="0" smtClean="0">
                <a:solidFill>
                  <a:schemeClr val="bg1"/>
                </a:solidFill>
              </a:rPr>
              <a:t>συγκεντρωμένη δέσμη φωτός</a:t>
            </a:r>
            <a:r>
              <a:rPr lang="pt-BR" sz="2800" b="1" spc="100" dirty="0" smtClean="0">
                <a:solidFill>
                  <a:srgbClr val="54BC9B"/>
                </a:solidFill>
              </a:rPr>
              <a:t>. </a:t>
            </a:r>
          </a:p>
          <a:p>
            <a:pPr algn="ctr"/>
            <a:endParaRPr lang="pt-BR" sz="28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Κόκκινο</a:t>
            </a:r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el-GR" sz="4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4400" u="sng" dirty="0" smtClean="0">
              <a:solidFill>
                <a:schemeClr val="bg1"/>
              </a:solidFill>
            </a:endParaRPr>
          </a:p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1566251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Το </a:t>
            </a:r>
            <a:r>
              <a:rPr lang="el-GR" sz="2800" b="1" spc="100" dirty="0" smtClean="0">
                <a:solidFill>
                  <a:srgbClr val="54BC9B"/>
                </a:solidFill>
              </a:rPr>
              <a:t>κόκκινο λέιζερ περιέχει ένα μακρύ κρύσταλλο φτιαγμένο από ρουμπίνι με ένα σωλήνα φλας τυλιγμένο γύρω του.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345"/>
          <a:stretch/>
        </p:blipFill>
        <p:spPr>
          <a:xfrm>
            <a:off x="899592" y="2852936"/>
            <a:ext cx="7175501" cy="350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11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Κόκκινο</a:t>
            </a:r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el-GR" sz="4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44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420888"/>
            <a:ext cx="79312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Ο σωλήνας φλας μοιάζει λίγο σαν </a:t>
            </a:r>
            <a:r>
              <a:rPr lang="el-GR" sz="2800" b="1" spc="100" dirty="0" smtClean="0">
                <a:solidFill>
                  <a:srgbClr val="54BC9B"/>
                </a:solidFill>
              </a:rPr>
              <a:t>τις λάμπες φθορισμού, αλλά </a:t>
            </a:r>
            <a:r>
              <a:rPr lang="el-GR" sz="2800" b="1" spc="100" dirty="0" smtClean="0">
                <a:solidFill>
                  <a:srgbClr val="54BC9B"/>
                </a:solidFill>
              </a:rPr>
              <a:t>είναι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τυλιγμένος </a:t>
            </a:r>
            <a:r>
              <a:rPr lang="el-GR" sz="2800" b="1" spc="100" dirty="0" smtClean="0">
                <a:solidFill>
                  <a:srgbClr val="54BC9B"/>
                </a:solidFill>
              </a:rPr>
              <a:t>γύρω από το </a:t>
            </a:r>
            <a:r>
              <a:rPr lang="el-GR" sz="2800" b="1" spc="100" dirty="0" smtClean="0">
                <a:solidFill>
                  <a:srgbClr val="54BC9B"/>
                </a:solidFill>
              </a:rPr>
              <a:t>κρύσταλλο ρουμπινιού και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αναβοσβήνει </a:t>
            </a:r>
            <a:r>
              <a:rPr lang="el-GR" sz="2800" b="1" spc="100" dirty="0" smtClean="0">
                <a:solidFill>
                  <a:srgbClr val="54BC9B"/>
                </a:solidFill>
              </a:rPr>
              <a:t>περιοδικά όπως το φλάς μιας κάμερας.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91</Words>
  <Application>Microsoft Macintosh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9</cp:revision>
  <dcterms:created xsi:type="dcterms:W3CDTF">2017-03-08T21:43:37Z</dcterms:created>
  <dcterms:modified xsi:type="dcterms:W3CDTF">2018-01-30T11:28:16Z</dcterms:modified>
</cp:coreProperties>
</file>